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handoutMasterIdLst>
    <p:handoutMasterId r:id="rId77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34" r:id="rId10"/>
    <p:sldId id="305" r:id="rId11"/>
    <p:sldId id="287" r:id="rId12"/>
    <p:sldId id="296" r:id="rId13"/>
    <p:sldId id="258" r:id="rId14"/>
    <p:sldId id="300" r:id="rId15"/>
    <p:sldId id="288" r:id="rId16"/>
    <p:sldId id="289" r:id="rId17"/>
    <p:sldId id="290" r:id="rId18"/>
    <p:sldId id="292" r:id="rId19"/>
    <p:sldId id="293" r:id="rId20"/>
    <p:sldId id="294" r:id="rId21"/>
    <p:sldId id="298" r:id="rId22"/>
    <p:sldId id="297" r:id="rId23"/>
    <p:sldId id="299" r:id="rId24"/>
    <p:sldId id="295" r:id="rId25"/>
    <p:sldId id="302" r:id="rId26"/>
    <p:sldId id="303" r:id="rId27"/>
    <p:sldId id="331" r:id="rId28"/>
    <p:sldId id="304" r:id="rId29"/>
    <p:sldId id="265" r:id="rId30"/>
    <p:sldId id="278" r:id="rId31"/>
    <p:sldId id="257" r:id="rId32"/>
    <p:sldId id="262" r:id="rId33"/>
    <p:sldId id="263" r:id="rId34"/>
    <p:sldId id="273" r:id="rId35"/>
    <p:sldId id="266" r:id="rId36"/>
    <p:sldId id="267" r:id="rId37"/>
    <p:sldId id="268" r:id="rId38"/>
    <p:sldId id="269" r:id="rId39"/>
    <p:sldId id="325" r:id="rId40"/>
    <p:sldId id="270" r:id="rId41"/>
    <p:sldId id="271" r:id="rId42"/>
    <p:sldId id="272" r:id="rId43"/>
    <p:sldId id="274" r:id="rId44"/>
    <p:sldId id="279" r:id="rId45"/>
    <p:sldId id="280" r:id="rId46"/>
    <p:sldId id="275" r:id="rId47"/>
    <p:sldId id="326" r:id="rId48"/>
    <p:sldId id="327" r:id="rId49"/>
    <p:sldId id="328" r:id="rId50"/>
    <p:sldId id="276" r:id="rId51"/>
    <p:sldId id="329" r:id="rId52"/>
    <p:sldId id="277" r:id="rId53"/>
    <p:sldId id="333" r:id="rId54"/>
    <p:sldId id="306" r:id="rId55"/>
    <p:sldId id="307" r:id="rId56"/>
    <p:sldId id="259" r:id="rId57"/>
    <p:sldId id="309" r:id="rId58"/>
    <p:sldId id="313" r:id="rId59"/>
    <p:sldId id="330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15" r:id="rId68"/>
    <p:sldId id="323" r:id="rId69"/>
    <p:sldId id="310" r:id="rId70"/>
    <p:sldId id="324" r:id="rId71"/>
    <p:sldId id="311" r:id="rId72"/>
    <p:sldId id="312" r:id="rId73"/>
    <p:sldId id="332" r:id="rId74"/>
    <p:sldId id="261" r:id="rId7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  <p14:sldId id="334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98" d="100"/>
          <a:sy n="98" d="100"/>
        </p:scale>
        <p:origin x="-117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notesMaster" Target="notesMasters/notesMaster1.xml"/><Relationship Id="rId77" Type="http://schemas.openxmlformats.org/officeDocument/2006/relationships/handoutMaster" Target="handoutMasters/handoutMaster1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6/1/13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6/1/13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1,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1,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1,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1,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1,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1,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C</a:t>
            </a:r>
          </a:p>
          <a:p>
            <a:r>
              <a:rPr lang="en-US" dirty="0" smtClean="0"/>
              <a:t>Maximizing throughput for current subsystems</a:t>
            </a:r>
          </a:p>
          <a:p>
            <a:pPr lvl="1"/>
            <a:r>
              <a:rPr lang="en-US" dirty="0" smtClean="0"/>
              <a:t>Pipeline Pattern and SIMD</a:t>
            </a:r>
          </a:p>
          <a:p>
            <a:pPr lvl="1"/>
            <a:endParaRPr lang="en-US" dirty="0" smtClean="0"/>
          </a:p>
          <a:p>
            <a:pPr marL="514350" lvl="1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28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3050</TotalTime>
  <Words>1313</Words>
  <Application>Microsoft Macintosh PowerPoint</Application>
  <PresentationFormat>On-screen Show (4:3)</PresentationFormat>
  <Paragraphs>342</Paragraphs>
  <Slides>74</Slides>
  <Notes>5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75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231</cp:revision>
  <cp:lastPrinted>2013-05-28T09:30:00Z</cp:lastPrinted>
  <dcterms:created xsi:type="dcterms:W3CDTF">2013-05-22T13:33:12Z</dcterms:created>
  <dcterms:modified xsi:type="dcterms:W3CDTF">2013-06-01T19:30:23Z</dcterms:modified>
</cp:coreProperties>
</file>